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88" r:id="rId4"/>
    <p:sldId id="287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676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419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191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434609"/>
            <a:ext cx="374904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2551176"/>
            <a:ext cx="3749040" cy="3145536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Aft>
                <a:spcPts val="10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798020" y="538594"/>
            <a:ext cx="1808485" cy="51671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150174">
            <a:off x="4827538" y="836203"/>
            <a:ext cx="3657600" cy="493776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55093">
            <a:off x="2359666" y="458370"/>
            <a:ext cx="4424669" cy="3079124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" name="Picture 10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6835967" y="278688"/>
            <a:ext cx="1695954" cy="4845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924825"/>
            <a:ext cx="8001000" cy="1709928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" y="4800600"/>
            <a:ext cx="8001000" cy="1219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hortRul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4225" y="466612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12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85255">
            <a:off x="2866028" y="3182426"/>
            <a:ext cx="1695954" cy="484558"/>
          </a:xfrm>
          <a:prstGeom prst="rect">
            <a:avLst/>
          </a:prstGeom>
        </p:spPr>
      </p:pic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150321">
            <a:off x="4329929" y="546774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317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380673">
            <a:off x="699762" y="451178"/>
            <a:ext cx="4163077" cy="2961146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3480" y="4800600"/>
            <a:ext cx="3246120" cy="1188720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415567" y="369110"/>
            <a:ext cx="3794703" cy="272976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0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0973137">
            <a:off x="530124" y="631160"/>
            <a:ext cx="3837559" cy="2604282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 rot="470783">
            <a:off x="708565" y="3070624"/>
            <a:ext cx="3918749" cy="2827517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114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 rot="21240000">
            <a:off x="4717562" y="3396154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0" y="4876800"/>
            <a:ext cx="3048000" cy="118872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Aft>
                <a:spcPts val="300"/>
              </a:spcAft>
              <a:buNone/>
              <a:defRPr sz="20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5" name="Picture 14" descr="parAvion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08222">
            <a:off x="7428515" y="2619243"/>
            <a:ext cx="1580737" cy="451639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6339646" y="604321"/>
            <a:ext cx="1610332" cy="2025115"/>
          </a:xfrm>
          <a:prstGeom prst="rect">
            <a:avLst/>
          </a:prstGeom>
        </p:spPr>
      </p:pic>
      <p:pic>
        <p:nvPicPr>
          <p:cNvPr id="13" name="Picture 12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2260">
            <a:off x="4891846" y="985321"/>
            <a:ext cx="1610332" cy="2025115"/>
          </a:xfrm>
          <a:prstGeom prst="rect">
            <a:avLst/>
          </a:prstGeom>
        </p:spPr>
      </p:pic>
      <p:sp>
        <p:nvSpPr>
          <p:cNvPr id="16" name="Picture Placeholder 2"/>
          <p:cNvSpPr>
            <a:spLocks noGrp="1"/>
          </p:cNvSpPr>
          <p:nvPr>
            <p:ph type="pic" idx="14"/>
          </p:nvPr>
        </p:nvSpPr>
        <p:spPr>
          <a:xfrm rot="247118">
            <a:off x="5075220" y="1165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Picture Placeholder 2"/>
          <p:cNvSpPr>
            <a:spLocks noGrp="1"/>
          </p:cNvSpPr>
          <p:nvPr>
            <p:ph type="pic" idx="15"/>
          </p:nvPr>
        </p:nvSpPr>
        <p:spPr>
          <a:xfrm rot="271248">
            <a:off x="6523020" y="784774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 rot="253865">
            <a:off x="4519045" y="2873698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6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193488">
            <a:off x="610678" y="450635"/>
            <a:ext cx="3931920" cy="2834640"/>
          </a:xfrm>
          <a:solidFill>
            <a:srgbClr val="FFFFFF">
              <a:shade val="85000"/>
            </a:srgbClr>
          </a:solidFill>
          <a:ln w="31750" cap="sq">
            <a:solidFill>
              <a:srgbClr val="FDFDFD"/>
            </a:solidFill>
            <a:miter lim="800000"/>
          </a:ln>
          <a:effectLst>
            <a:outerShdw blurRad="88900" dist="44450" dir="90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 rot="21240000">
            <a:off x="455724" y="3551615"/>
            <a:ext cx="3474720" cy="1097280"/>
          </a:xfr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spcAft>
                <a:spcPts val="300"/>
              </a:spcAft>
              <a:buNone/>
              <a:defRPr sz="2800" kern="1200">
                <a:solidFill>
                  <a:schemeClr val="tx1"/>
                </a:solidFill>
                <a:latin typeface="Mistral" pitchFamily="66" charset="0"/>
                <a:ea typeface="+mn-ea"/>
                <a:cs typeface="+mn-cs"/>
              </a:defRPr>
            </a:lvl1pPr>
          </a:lstStyle>
          <a:p>
            <a:pPr marL="0" lvl="0" indent="0" algn="ctr" defTabSz="914400" rtl="0" eaLnBrk="1" latinLnBrk="0" hangingPunct="1">
              <a:spcBef>
                <a:spcPts val="0"/>
              </a:spcBef>
              <a:spcAft>
                <a:spcPts val="1800"/>
              </a:spcAft>
              <a:buFont typeface="Wingdings 2" pitchFamily="18" charset="2"/>
              <a:buNone/>
            </a:pPr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2286000" indent="-457200">
              <a:defRPr/>
            </a:lvl6pPr>
            <a:lvl7pPr marL="2286000" indent="-457200">
              <a:defRPr/>
            </a:lvl7pPr>
            <a:lvl8pPr marL="2286000" indent="-457200">
              <a:defRPr/>
            </a:lvl8pPr>
            <a:lvl9pPr marL="2286000" indent="-45720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6634" y="577849"/>
            <a:ext cx="1882589" cy="5461001"/>
          </a:xfrm>
        </p:spPr>
        <p:txBody>
          <a:bodyPr vert="eaVert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4" y="577849"/>
            <a:ext cx="5768788" cy="546100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vertical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2859" y="1562100"/>
            <a:ext cx="152400" cy="37338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itlePage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2057401"/>
            <a:ext cx="8001000" cy="2424766"/>
          </a:xfrm>
        </p:spPr>
        <p:txBody>
          <a:bodyPr anchor="b" anchorCtr="0">
            <a:noAutofit/>
          </a:bodyPr>
          <a:lstStyle>
            <a:lvl1pPr>
              <a:defRPr sz="5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" y="4800600"/>
            <a:ext cx="8001000" cy="1219200"/>
          </a:xfrm>
        </p:spPr>
        <p:txBody>
          <a:bodyPr/>
          <a:lstStyle>
            <a:lvl1pPr marL="0" indent="0" algn="ctr">
              <a:spcAft>
                <a:spcPts val="0"/>
              </a:spcAft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4572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66660">
            <a:off x="5138374" y="599839"/>
            <a:ext cx="1610332" cy="2025115"/>
          </a:xfrm>
          <a:prstGeom prst="rect">
            <a:avLst/>
          </a:prstGeom>
        </p:spPr>
      </p:pic>
      <p:pic>
        <p:nvPicPr>
          <p:cNvPr id="11" name="Picture 10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329776">
            <a:off x="2072772" y="555386"/>
            <a:ext cx="1610332" cy="2025115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 rot="21254634">
            <a:off x="2256146" y="735839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idx="15"/>
          </p:nvPr>
        </p:nvSpPr>
        <p:spPr>
          <a:xfrm rot="21315648">
            <a:off x="5321748" y="780292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pic>
        <p:nvPicPr>
          <p:cNvPr id="14" name="Picture 13" descr="pictureStamp-Frame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1790">
            <a:off x="3591963" y="936015"/>
            <a:ext cx="1610332" cy="2025115"/>
          </a:xfrm>
          <a:prstGeom prst="rect">
            <a:avLst/>
          </a:prstGeom>
        </p:spPr>
      </p:pic>
      <p:sp>
        <p:nvSpPr>
          <p:cNvPr id="17" name="Picture Placeholder 2"/>
          <p:cNvSpPr>
            <a:spLocks noGrp="1"/>
          </p:cNvSpPr>
          <p:nvPr>
            <p:ph type="pic" idx="17"/>
          </p:nvPr>
        </p:nvSpPr>
        <p:spPr>
          <a:xfrm rot="100778">
            <a:off x="3775337" y="1116468"/>
            <a:ext cx="1243584" cy="1664208"/>
          </a:xfrm>
          <a:solidFill>
            <a:srgbClr val="FFFFFF">
              <a:shade val="85000"/>
            </a:srgbClr>
          </a:solidFill>
          <a:ln w="114300" cap="sq">
            <a:noFill/>
            <a:miter lim="800000"/>
          </a:ln>
          <a:effectLst/>
          <a:scene3d>
            <a:camera prst="perspectiveRelaxed">
              <a:rot lat="0" lon="0" rev="0"/>
            </a:camera>
            <a:lightRig rig="twoPt" dir="t">
              <a:rot lat="0" lon="0" rev="7200000"/>
            </a:lightRig>
          </a:scene3d>
          <a:sp3d prstMaterial="matte">
            <a:contourClr>
              <a:srgbClr val="FFFFFF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1282700"/>
            <a:ext cx="8001000" cy="1917700"/>
          </a:xfrm>
        </p:spPr>
        <p:txBody>
          <a:bodyPr anchor="b" anchorCtr="0">
            <a:noAutofit/>
          </a:bodyPr>
          <a:lstStyle>
            <a:lvl1pPr algn="ctr">
              <a:defRPr sz="5600" b="0" cap="none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3644153"/>
            <a:ext cx="8001000" cy="833718"/>
          </a:xfrm>
        </p:spPr>
        <p:txBody>
          <a:bodyPr anchor="t" anchorCtr="0"/>
          <a:lstStyle>
            <a:lvl1pPr marL="0" indent="0" algn="ctr">
              <a:spcAft>
                <a:spcPts val="0"/>
              </a:spcAft>
              <a:buNone/>
              <a:defRPr sz="20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33528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150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23460" y="1936751"/>
            <a:ext cx="3749040" cy="4102100"/>
          </a:xfrm>
        </p:spPr>
        <p:txBody>
          <a:bodyPr>
            <a:normAutofit/>
          </a:bodyPr>
          <a:lstStyle>
            <a:lvl1pPr>
              <a:spcAft>
                <a:spcPts val="1600"/>
              </a:spcAft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3460" y="1874838"/>
            <a:ext cx="3749040" cy="639762"/>
          </a:xfrm>
        </p:spPr>
        <p:txBody>
          <a:bodyPr anchor="ctr" anchorCtr="0">
            <a:noAutofit/>
          </a:bodyPr>
          <a:lstStyle>
            <a:lvl1pPr marL="0" indent="0" algn="ctr">
              <a:spcAft>
                <a:spcPts val="0"/>
              </a:spcAft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3460" y="2590800"/>
            <a:ext cx="3749040" cy="3448050"/>
          </a:xfrm>
        </p:spPr>
        <p:txBody>
          <a:bodyPr>
            <a:normAutofit/>
          </a:bodyPr>
          <a:lstStyle>
            <a:lvl1pPr>
              <a:spcAft>
                <a:spcPts val="1400"/>
              </a:spcAft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1800"/>
            </a:lvl6pPr>
            <a:lvl7pPr marL="2290763" indent="-461963">
              <a:defRPr sz="1800"/>
            </a:lvl7pPr>
            <a:lvl8pPr marL="2290763" indent="-461963">
              <a:defRPr sz="1800"/>
            </a:lvl8pPr>
            <a:lvl9pPr marL="2290763" indent="-461963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standard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100" y="1524000"/>
            <a:ext cx="3733800" cy="15240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6153" y="443752"/>
            <a:ext cx="3749040" cy="1707777"/>
          </a:xfrm>
        </p:spPr>
        <p:txBody>
          <a:bodyPr anchor="b">
            <a:noAutofit/>
          </a:bodyPr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7494" y="430306"/>
            <a:ext cx="3749040" cy="5608544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 marL="2290763" indent="-461963">
              <a:defRPr sz="2000"/>
            </a:lvl6pPr>
            <a:lvl7pPr marL="2290763" indent="-461963">
              <a:defRPr sz="2000"/>
            </a:lvl7pPr>
            <a:lvl8pPr marL="2290763" indent="-461963">
              <a:defRPr sz="2000"/>
            </a:lvl8pPr>
            <a:lvl9pPr marL="2290763" indent="-461963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6153" y="2554940"/>
            <a:ext cx="3749040" cy="3146613"/>
          </a:xfrm>
        </p:spPr>
        <p:txBody>
          <a:bodyPr>
            <a:normAutofit/>
          </a:bodyPr>
          <a:lstStyle>
            <a:lvl1pPr marL="0" indent="0" algn="ctr">
              <a:spcAft>
                <a:spcPts val="1000"/>
              </a:spcAft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hortRu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898" y="2305609"/>
            <a:ext cx="2495550" cy="95250"/>
          </a:xfrm>
          <a:prstGeom prst="rect">
            <a:avLst/>
          </a:prstGeom>
          <a:effectLst>
            <a:outerShdw blurRad="25400" sx="101000" sy="101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extPageOverlay.png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15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71500" y="274638"/>
            <a:ext cx="8001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500" y="1905000"/>
            <a:ext cx="8001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72100" y="6158753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fld id="{A4A6734C-E115-4BC5-9FB0-F9BF6FABFDA0}" type="datetimeFigureOut">
              <a:rPr lang="en-US" smtClean="0"/>
              <a:t>5/8/17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46220" y="6158753"/>
            <a:ext cx="1051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/>
                </a:solidFill>
              </a:defRPr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0"/>
        </a:spcBef>
        <a:spcAft>
          <a:spcPts val="2000"/>
        </a:spcAft>
        <a:buFont typeface="Wingdings 2" pitchFamily="18" charset="2"/>
        <a:buChar char="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0"/>
        </a:spcBef>
        <a:spcAft>
          <a:spcPts val="1000"/>
        </a:spcAft>
        <a:buClr>
          <a:schemeClr val="bg2"/>
        </a:buClr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0"/>
        </a:spcBef>
        <a:spcAft>
          <a:spcPts val="1000"/>
        </a:spcAft>
        <a:buFont typeface="Wingdings 2" pitchFamily="18" charset="2"/>
        <a:buChar char="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32051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61963" algn="l" defTabSz="914400" rtl="0" eaLnBrk="1" latinLnBrk="0" hangingPunct="1">
        <a:spcBef>
          <a:spcPts val="0"/>
        </a:spcBef>
        <a:spcAft>
          <a:spcPts val="600"/>
        </a:spcAft>
        <a:buClr>
          <a:schemeClr val="bg2"/>
        </a:buClr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4119563" indent="-461963" algn="l" defTabSz="914400" rtl="0" eaLnBrk="1" latinLnBrk="0" hangingPunct="1">
        <a:spcBef>
          <a:spcPts val="0"/>
        </a:spcBef>
        <a:spcAft>
          <a:spcPts val="600"/>
        </a:spcAft>
        <a:buFont typeface="Wingdings 2" pitchFamily="18" charset="2"/>
        <a:buChar char="ò"/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CAT 2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err="1" smtClean="0"/>
              <a:t>Unité</a:t>
            </a:r>
            <a:r>
              <a:rPr lang="en-US" b="1" dirty="0" smtClean="0"/>
              <a:t> 6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500" y="1487714"/>
            <a:ext cx="8001000" cy="2613453"/>
          </a:xfrm>
        </p:spPr>
        <p:txBody>
          <a:bodyPr/>
          <a:lstStyle/>
          <a:p>
            <a:r>
              <a:rPr lang="en-US" dirty="0" smtClean="0"/>
              <a:t>Mon weekend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51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508001" y="910167"/>
            <a:ext cx="4148666" cy="3259666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Où</a:t>
            </a:r>
            <a:r>
              <a:rPr lang="en-US" sz="3600" dirty="0" smtClean="0"/>
              <a:t>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</a:t>
            </a:r>
            <a:r>
              <a:rPr lang="en-US" sz="3600" dirty="0" err="1" smtClean="0"/>
              <a:t>es</a:t>
            </a:r>
            <a:r>
              <a:rPr lang="en-US" sz="3600" dirty="0" smtClean="0"/>
              <a:t> </a:t>
            </a:r>
            <a:r>
              <a:rPr lang="en-US" sz="3600" dirty="0" err="1" smtClean="0"/>
              <a:t>allé</a:t>
            </a:r>
            <a:r>
              <a:rPr lang="en-US" sz="3600" dirty="0" smtClean="0"/>
              <a:t> (e) </a:t>
            </a:r>
            <a:r>
              <a:rPr lang="en-US" sz="3600" dirty="0" err="1" smtClean="0"/>
              <a:t>ce</a:t>
            </a:r>
            <a:r>
              <a:rPr lang="en-US" sz="3600" dirty="0" smtClean="0"/>
              <a:t> weekend? </a:t>
            </a:r>
            <a:endParaRPr lang="en-US" sz="3600" dirty="0"/>
          </a:p>
        </p:txBody>
      </p:sp>
      <p:sp>
        <p:nvSpPr>
          <p:cNvPr id="5" name="Oval Callout 4"/>
          <p:cNvSpPr/>
          <p:nvPr/>
        </p:nvSpPr>
        <p:spPr>
          <a:xfrm>
            <a:off x="4656667" y="2137834"/>
            <a:ext cx="4212165" cy="3069166"/>
          </a:xfrm>
          <a:prstGeom prst="wedgeEllipseCallout">
            <a:avLst>
              <a:gd name="adj1" fmla="val 47864"/>
              <a:gd name="adj2" fmla="val 785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Je </a:t>
            </a:r>
            <a:r>
              <a:rPr lang="en-US" sz="3600" dirty="0" err="1" smtClean="0"/>
              <a:t>suis</a:t>
            </a:r>
            <a:r>
              <a:rPr lang="en-US" sz="3600" dirty="0" smtClean="0"/>
              <a:t> </a:t>
            </a:r>
            <a:r>
              <a:rPr lang="en-US" sz="3600" dirty="0" err="1" smtClean="0"/>
              <a:t>allé</a:t>
            </a:r>
            <a:r>
              <a:rPr lang="en-US" sz="3600" dirty="0" smtClean="0"/>
              <a:t> (e)</a:t>
            </a:r>
            <a:r>
              <a:rPr lang="en-US" sz="3600" dirty="0"/>
              <a:t> </a:t>
            </a:r>
            <a:r>
              <a:rPr lang="en-US" sz="3600" dirty="0" smtClean="0"/>
              <a:t>…. </a:t>
            </a:r>
          </a:p>
          <a:p>
            <a:pPr algn="ctr"/>
            <a:r>
              <a:rPr lang="en-US" sz="3600" dirty="0" smtClean="0"/>
              <a:t>Je </a:t>
            </a:r>
            <a:r>
              <a:rPr lang="en-US" sz="3600" dirty="0" err="1" smtClean="0"/>
              <a:t>suis</a:t>
            </a:r>
            <a:r>
              <a:rPr lang="en-US" sz="3600" dirty="0" smtClean="0"/>
              <a:t> </a:t>
            </a:r>
            <a:r>
              <a:rPr lang="en-US" sz="3600" dirty="0" err="1" smtClean="0"/>
              <a:t>resté</a:t>
            </a:r>
            <a:r>
              <a:rPr lang="en-US" sz="3600" dirty="0" smtClean="0"/>
              <a:t> (e)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maison</a:t>
            </a:r>
            <a:r>
              <a:rPr lang="en-US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754728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1185333" y="910167"/>
            <a:ext cx="3767667" cy="3259666"/>
          </a:xfrm>
          <a:prstGeom prst="wedgeEllipseCallou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Qu’est-ce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tu</a:t>
            </a:r>
            <a:r>
              <a:rPr lang="en-US" sz="3600" dirty="0" smtClean="0"/>
              <a:t>  as fait </a:t>
            </a:r>
            <a:r>
              <a:rPr lang="en-US" sz="3600" dirty="0" err="1" smtClean="0"/>
              <a:t>ce</a:t>
            </a:r>
            <a:r>
              <a:rPr lang="en-US" sz="3600" dirty="0" smtClean="0"/>
              <a:t> weekend? </a:t>
            </a:r>
            <a:endParaRPr lang="en-US" sz="3600" dirty="0"/>
          </a:p>
        </p:txBody>
      </p:sp>
      <p:sp>
        <p:nvSpPr>
          <p:cNvPr id="5" name="Oval Callout 4"/>
          <p:cNvSpPr/>
          <p:nvPr/>
        </p:nvSpPr>
        <p:spPr>
          <a:xfrm>
            <a:off x="5397501" y="2518833"/>
            <a:ext cx="3454400" cy="2263648"/>
          </a:xfrm>
          <a:prstGeom prst="wedgeEllipseCallout">
            <a:avLst>
              <a:gd name="adj1" fmla="val 47864"/>
              <a:gd name="adj2" fmla="val 7856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J’ai</a:t>
            </a:r>
            <a:r>
              <a:rPr lang="en-US" sz="3600" dirty="0" smtClean="0"/>
              <a:t> ---- </a:t>
            </a:r>
          </a:p>
        </p:txBody>
      </p:sp>
    </p:spTree>
    <p:extLst>
      <p:ext uri="{BB962C8B-B14F-4D97-AF65-F5344CB8AC3E}">
        <p14:creationId xmlns:p14="http://schemas.microsoft.com/office/powerpoint/2010/main" val="869385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1185333" y="910167"/>
            <a:ext cx="3285067" cy="3259666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C’était</a:t>
            </a:r>
            <a:r>
              <a:rPr lang="en-US" sz="3600" dirty="0" smtClean="0"/>
              <a:t> comment? </a:t>
            </a:r>
            <a:endParaRPr lang="en-US" sz="3600" dirty="0"/>
          </a:p>
        </p:txBody>
      </p:sp>
      <p:sp>
        <p:nvSpPr>
          <p:cNvPr id="5" name="Oval Callout 4"/>
          <p:cNvSpPr/>
          <p:nvPr/>
        </p:nvSpPr>
        <p:spPr>
          <a:xfrm>
            <a:off x="5863167" y="3069167"/>
            <a:ext cx="2988733" cy="1713314"/>
          </a:xfrm>
          <a:prstGeom prst="wedgeEllipseCallout">
            <a:avLst>
              <a:gd name="adj1" fmla="val 47864"/>
              <a:gd name="adj2" fmla="val 78560"/>
            </a:avLst>
          </a:prstGeom>
          <a:solidFill>
            <a:srgbClr val="4D6D3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C’était</a:t>
            </a:r>
            <a:r>
              <a:rPr lang="en-US" sz="3600" dirty="0" smtClean="0"/>
              <a:t> ---</a:t>
            </a:r>
          </a:p>
        </p:txBody>
      </p:sp>
    </p:spTree>
    <p:extLst>
      <p:ext uri="{BB962C8B-B14F-4D97-AF65-F5344CB8AC3E}">
        <p14:creationId xmlns:p14="http://schemas.microsoft.com/office/powerpoint/2010/main" val="165401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Callout 3"/>
          <p:cNvSpPr/>
          <p:nvPr/>
        </p:nvSpPr>
        <p:spPr>
          <a:xfrm>
            <a:off x="1185333" y="910167"/>
            <a:ext cx="3285067" cy="3259666"/>
          </a:xfrm>
          <a:prstGeom prst="wedgeEllipseCallout">
            <a:avLst/>
          </a:prstGeom>
          <a:solidFill>
            <a:schemeClr val="accent5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 smtClean="0"/>
              <a:t>Quel</a:t>
            </a:r>
            <a:r>
              <a:rPr lang="en-US" sz="3600" dirty="0" smtClean="0"/>
              <a:t> temps </a:t>
            </a:r>
            <a:r>
              <a:rPr lang="en-US" sz="3600" dirty="0" err="1" smtClean="0"/>
              <a:t>faisait-il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sp>
        <p:nvSpPr>
          <p:cNvPr id="5" name="Oval Callout 4"/>
          <p:cNvSpPr/>
          <p:nvPr/>
        </p:nvSpPr>
        <p:spPr>
          <a:xfrm>
            <a:off x="5863167" y="3069167"/>
            <a:ext cx="2988733" cy="1713314"/>
          </a:xfrm>
          <a:prstGeom prst="wedgeEllipseCallout">
            <a:avLst>
              <a:gd name="adj1" fmla="val 47864"/>
              <a:gd name="adj2" fmla="val 78560"/>
            </a:avLst>
          </a:prstGeom>
          <a:solidFill>
            <a:srgbClr val="4D6D3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Il </a:t>
            </a:r>
            <a:r>
              <a:rPr lang="en-US" sz="3600" dirty="0" err="1" smtClean="0"/>
              <a:t>faisait</a:t>
            </a:r>
            <a:r>
              <a:rPr lang="en-US" sz="3600" dirty="0" smtClean="0"/>
              <a:t> -</a:t>
            </a:r>
          </a:p>
        </p:txBody>
      </p:sp>
    </p:spTree>
    <p:extLst>
      <p:ext uri="{BB962C8B-B14F-4D97-AF65-F5344CB8AC3E}">
        <p14:creationId xmlns:p14="http://schemas.microsoft.com/office/powerpoint/2010/main" val="3006570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ravelogue">
  <a:themeElements>
    <a:clrScheme name="Travelogue">
      <a:dk1>
        <a:sysClr val="windowText" lastClr="000000"/>
      </a:dk1>
      <a:lt1>
        <a:srgbClr val="EAC968"/>
      </a:lt1>
      <a:dk2>
        <a:srgbClr val="2A2515"/>
      </a:dk2>
      <a:lt2>
        <a:srgbClr val="82682C"/>
      </a:lt2>
      <a:accent1>
        <a:srgbClr val="B74D21"/>
      </a:accent1>
      <a:accent2>
        <a:srgbClr val="A32323"/>
      </a:accent2>
      <a:accent3>
        <a:srgbClr val="4576A3"/>
      </a:accent3>
      <a:accent4>
        <a:srgbClr val="615D9A"/>
      </a:accent4>
      <a:accent5>
        <a:srgbClr val="67924B"/>
      </a:accent5>
      <a:accent6>
        <a:srgbClr val="BF7B1B"/>
      </a:accent6>
      <a:hlink>
        <a:srgbClr val="99350B"/>
      </a:hlink>
      <a:folHlink>
        <a:srgbClr val="785140"/>
      </a:folHlink>
    </a:clrScheme>
    <a:fontScheme name="Travelogue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Travelogu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20000"/>
                <a:satMod val="130000"/>
              </a:schemeClr>
              <a:schemeClr val="phClr">
                <a:tint val="80000"/>
                <a:satMod val="150000"/>
              </a:schemeClr>
            </a:duotone>
          </a:blip>
          <a:tile tx="0" ty="0" sx="50000" sy="5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6600000" sx="102000" sy="102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88900" dist="63500" dir="2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sunset" dir="t">
              <a:rot lat="0" lon="0" rev="4200000"/>
            </a:lightRig>
          </a:scene3d>
          <a:sp3d>
            <a:bevelT w="635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0000"/>
                <a:hueMod val="85000"/>
                <a:satMod val="300000"/>
                <a:lumMod val="100000"/>
              </a:schemeClr>
            </a:gs>
            <a:gs pos="40000">
              <a:schemeClr val="phClr">
                <a:tint val="45000"/>
                <a:shade val="99000"/>
                <a:hueMod val="95000"/>
                <a:satMod val="300000"/>
                <a:lumMod val="100000"/>
              </a:schemeClr>
            </a:gs>
            <a:gs pos="100000">
              <a:schemeClr val="phClr">
                <a:shade val="20000"/>
                <a:hueMod val="95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70000"/>
                <a:satMod val="2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Travelogue.thmx</Template>
  <TotalTime>174</TotalTime>
  <Words>57</Words>
  <Application>Microsoft Macintosh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Calisto MT</vt:lpstr>
      <vt:lpstr>Mistral</vt:lpstr>
      <vt:lpstr>Wingdings 2</vt:lpstr>
      <vt:lpstr>Travelogue</vt:lpstr>
      <vt:lpstr>CAT 2 </vt:lpstr>
      <vt:lpstr>Mon weekend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 </dc:title>
  <dc:creator>Viviane Grebert</dc:creator>
  <cp:lastModifiedBy>GREBERT,VIVIANE</cp:lastModifiedBy>
  <cp:revision>28</cp:revision>
  <dcterms:created xsi:type="dcterms:W3CDTF">2012-04-01T19:25:49Z</dcterms:created>
  <dcterms:modified xsi:type="dcterms:W3CDTF">2017-05-08T16:21:51Z</dcterms:modified>
</cp:coreProperties>
</file>